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870" autoAdjust="0"/>
    <p:restoredTop sz="94660"/>
  </p:normalViewPr>
  <p:slideViewPr>
    <p:cSldViewPr>
      <p:cViewPr varScale="1">
        <p:scale>
          <a:sx n="118" d="100"/>
          <a:sy n="118" d="100"/>
        </p:scale>
        <p:origin x="-90" y="-4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AFCC-0745-426E-88C1-4EDC22508232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DA6-F910-4F61-839E-AD5DF9CB7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AFCC-0745-426E-88C1-4EDC22508232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DA6-F910-4F61-839E-AD5DF9CB7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AFCC-0745-426E-88C1-4EDC22508232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DA6-F910-4F61-839E-AD5DF9CB7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AFCC-0745-426E-88C1-4EDC22508232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DA6-F910-4F61-839E-AD5DF9CB7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AFCC-0745-426E-88C1-4EDC22508232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DA6-F910-4F61-839E-AD5DF9CB7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AFCC-0745-426E-88C1-4EDC22508232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DA6-F910-4F61-839E-AD5DF9CB7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AFCC-0745-426E-88C1-4EDC22508232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DA6-F910-4F61-839E-AD5DF9CB7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AFCC-0745-426E-88C1-4EDC22508232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DA6-F910-4F61-839E-AD5DF9CB7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AFCC-0745-426E-88C1-4EDC22508232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DA6-F910-4F61-839E-AD5DF9CB7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AFCC-0745-426E-88C1-4EDC22508232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DA6-F910-4F61-839E-AD5DF9CB7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AFCC-0745-426E-88C1-4EDC22508232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DA6-F910-4F61-839E-AD5DF9CB7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8AFCC-0745-426E-88C1-4EDC22508232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C6DA6-F910-4F61-839E-AD5DF9CB7D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24-01-97800810027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666750"/>
            <a:ext cx="6214223" cy="304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86000" y="386715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FIGURE 24.1 Schematic Graph of the Effect of Retarders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1981200" y="4248150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Copyright © 2016 Elsevier Ltd. All rights reserved.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</Words>
  <Application>Microsoft Office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74693</dc:creator>
  <cp:lastModifiedBy>74693</cp:lastModifiedBy>
  <cp:revision>2</cp:revision>
  <dcterms:created xsi:type="dcterms:W3CDTF">2015-09-22T03:53:55Z</dcterms:created>
  <dcterms:modified xsi:type="dcterms:W3CDTF">2015-09-22T04:11:15Z</dcterms:modified>
</cp:coreProperties>
</file>